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74" r:id="rId4"/>
    <p:sldId id="276" r:id="rId5"/>
    <p:sldId id="277" r:id="rId6"/>
    <p:sldId id="278" r:id="rId7"/>
    <p:sldId id="280" r:id="rId8"/>
    <p:sldId id="279" r:id="rId9"/>
    <p:sldId id="282" r:id="rId10"/>
    <p:sldId id="281" r:id="rId11"/>
    <p:sldId id="283" r:id="rId12"/>
    <p:sldId id="258" r:id="rId13"/>
    <p:sldId id="261" r:id="rId14"/>
    <p:sldId id="262" r:id="rId15"/>
    <p:sldId id="265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86" d="100"/>
          <a:sy n="86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177CC-6AA4-4F2B-9D93-271E635D814F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9C40-58E4-4B5B-999B-C71F3A320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1489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465A-3B59-41F2-BB74-829DC5769999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D465A-3B59-41F2-BB74-829DC5769999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D70D0-B26C-4759-A1ED-9B4B14AE7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42976" y="428604"/>
            <a:ext cx="6400800" cy="1714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Роль семьи </a:t>
            </a:r>
          </a:p>
          <a:p>
            <a:pPr>
              <a:lnSpc>
                <a:spcPct val="90000"/>
              </a:lnSpc>
            </a:pPr>
            <a:r>
              <a:rPr lang="ru-RU" sz="4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 воспитании </a:t>
            </a:r>
            <a:r>
              <a:rPr lang="ru-RU" sz="4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44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sm_full.asp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5992"/>
            <a:ext cx="5381625" cy="4191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3419872" y="5229200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Педагог-психолог МАДОУ № 25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Оксана Викторовна Грузина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Autofit/>
          </a:bodyPr>
          <a:lstStyle/>
          <a:p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МБДОУ25\Мои документы\Мои документы1\Психолог\Проект\мероприятия в рамках проекта по агрессии\февраль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8"/>
            <a:ext cx="8496944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Autofit/>
          </a:bodyPr>
          <a:lstStyle/>
          <a:p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МБДОУ25\Мои документы\Мои документы1\Психолог\Проект\мероприятия в рамках проекта по агрессии\февраль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8"/>
            <a:ext cx="8496944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1643042" y="3714752"/>
            <a:ext cx="2357437" cy="8572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Прямая соединительная линия 13"/>
          <p:cNvCxnSpPr>
            <a:cxnSpLocks noChangeShapeType="1"/>
          </p:cNvCxnSpPr>
          <p:nvPr/>
        </p:nvCxnSpPr>
        <p:spPr bwMode="auto">
          <a:xfrm>
            <a:off x="1714480" y="3500438"/>
            <a:ext cx="2357437" cy="2857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Прямая соединительная линия 9"/>
          <p:cNvCxnSpPr>
            <a:cxnSpLocks noChangeShapeType="1"/>
          </p:cNvCxnSpPr>
          <p:nvPr/>
        </p:nvCxnSpPr>
        <p:spPr bwMode="auto">
          <a:xfrm flipV="1">
            <a:off x="1643042" y="2571744"/>
            <a:ext cx="2286000" cy="9286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Прямая соединительная линия 9"/>
          <p:cNvCxnSpPr>
            <a:cxnSpLocks noChangeShapeType="1"/>
          </p:cNvCxnSpPr>
          <p:nvPr/>
        </p:nvCxnSpPr>
        <p:spPr bwMode="auto">
          <a:xfrm flipV="1">
            <a:off x="1500166" y="1785926"/>
            <a:ext cx="2286000" cy="9286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Семейные ценности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71538" y="1785926"/>
            <a:ext cx="642941" cy="37856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ЗАИМО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9058" y="1357298"/>
            <a:ext cx="378621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выручка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00496" y="2285992"/>
            <a:ext cx="378621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онимание 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1934" y="3214686"/>
            <a:ext cx="378621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уважение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71934" y="4214818"/>
            <a:ext cx="378621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43372" y="5286388"/>
            <a:ext cx="378621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согласие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1714480" y="4214818"/>
            <a:ext cx="2286000" cy="15001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родителей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ребенка уверенности в том, что его любят и о нем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заботятся;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относиться к ребенку в любом возрасте любовно и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внимательно;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постоянный психологический контакт с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ребенком;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заинтересованность во всем, что происходит в жизни ребенка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Формула истиной родительской любви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«Люблю не потому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ты хороший»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«люблю потому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есть».</a:t>
            </a:r>
          </a:p>
        </p:txBody>
      </p:sp>
      <p:pic>
        <p:nvPicPr>
          <p:cNvPr id="4" name="Рисунок 3" descr="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12236">
            <a:off x="518538" y="3028373"/>
            <a:ext cx="3866861" cy="332008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4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65631">
            <a:off x="5205867" y="3113460"/>
            <a:ext cx="3129675" cy="334616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для родителей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929718" cy="535785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Правило 1.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признание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личности ребенка и его неприкосновенности.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Правило 2.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адекватной самооценки.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Правило 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приобщение ребенка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реальным делам семьи.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силу воли ребенка.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Правило 5.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планировать.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Правило 6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ребовать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выполнение домашних обязанностей, поручений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Правило 7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общаться с другими детьми, людьми.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Правило 8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нравственные качества: доброту, порядочность, сочувствие, взаимопомощь, ответственность.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834" y="357166"/>
            <a:ext cx="1357322" cy="178595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Любите и цените свою Семью!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А.С.Макаренко писал: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«Хотите, чтобы были хорошие дети- будьте счастливы».</a:t>
            </a: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8" name="Рисунок 7" descr="3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643314"/>
            <a:ext cx="3357586" cy="30003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Autofit/>
          </a:bodyPr>
          <a:lstStyle/>
          <a:p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БДОУ25\Мои документы\Мои документы1\Психолог\Проект\мероприятия в рамках проекта по агрессии\февраль\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631"/>
            <a:ext cx="8712967" cy="63987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Autofit/>
          </a:bodyPr>
          <a:lstStyle/>
          <a:p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МБДОУ25\Мои документы\Мои документы1\Психолог\Проект\мероприятия в рамках проекта по агрессии\февраль\im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88640"/>
            <a:ext cx="8424936" cy="64087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Autofit/>
          </a:bodyPr>
          <a:lstStyle/>
          <a:p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МБДОУ25\Мои документы\Мои документы1\Психолог\Проект\мероприятия в рамках проекта по агрессии\февраль\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8"/>
            <a:ext cx="8280920" cy="63367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Autofit/>
          </a:bodyPr>
          <a:lstStyle/>
          <a:p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МБДОУ25\Мои документы\Мои документы1\Психолог\Проект\мероприятия в рамках проекта по агрессии\февраль\img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8568952" cy="63367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Autofit/>
          </a:bodyPr>
          <a:lstStyle/>
          <a:p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МБДОУ25\Мои документы\Мои документы1\Психолог\Проект\мероприятия в рамках проекта по агрессии\февраль\img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8712968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Autofit/>
          </a:bodyPr>
          <a:lstStyle/>
          <a:p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МБДОУ25\Мои документы\Мои документы1\Психолог\Проект\мероприятия в рамках проекта по агрессии\февраль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32656"/>
            <a:ext cx="8496944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Autofit/>
          </a:bodyPr>
          <a:lstStyle/>
          <a:p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МБДОУ25\Мои документы\Мои документы1\Психолог\Проект\мероприятия в рамках проекта по агрессии\февраль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32656"/>
            <a:ext cx="8352928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Autofit/>
          </a:bodyPr>
          <a:lstStyle/>
          <a:p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МБДОУ25\Мои документы\Мои документы1\Психолог\Проект\мероприятия в рамках проекта по агрессии\февраль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196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Семейные ценности</vt:lpstr>
      <vt:lpstr>Задачи родителей </vt:lpstr>
      <vt:lpstr>Формула истиной родительской любви</vt:lpstr>
      <vt:lpstr>Правила для родителей </vt:lpstr>
      <vt:lpstr>Любите и цените свою Семью!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V</dc:creator>
  <cp:lastModifiedBy>Владелец</cp:lastModifiedBy>
  <cp:revision>36</cp:revision>
  <dcterms:created xsi:type="dcterms:W3CDTF">2013-01-26T19:55:29Z</dcterms:created>
  <dcterms:modified xsi:type="dcterms:W3CDTF">2024-03-25T06:30:57Z</dcterms:modified>
</cp:coreProperties>
</file>